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373" r:id="rId2"/>
    <p:sldId id="256" r:id="rId3"/>
    <p:sldId id="374" r:id="rId4"/>
    <p:sldId id="385" r:id="rId5"/>
    <p:sldId id="377" r:id="rId6"/>
    <p:sldId id="378" r:id="rId7"/>
    <p:sldId id="379" r:id="rId8"/>
    <p:sldId id="380" r:id="rId9"/>
    <p:sldId id="383" r:id="rId10"/>
    <p:sldId id="297" r:id="rId11"/>
  </p:sldIdLst>
  <p:sldSz cx="9144000" cy="6858000" type="screen4x3"/>
  <p:notesSz cx="6797675" cy="98726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9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C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5" d="100"/>
          <a:sy n="125" d="100"/>
        </p:scale>
        <p:origin x="1194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8" d="100"/>
        <a:sy n="98" d="100"/>
      </p:scale>
      <p:origin x="0" y="6920"/>
    </p:cViewPr>
  </p:sorterViewPr>
  <p:notesViewPr>
    <p:cSldViewPr snapToGrid="0" snapToObjects="1">
      <p:cViewPr varScale="1">
        <p:scale>
          <a:sx n="81" d="100"/>
          <a:sy n="81" d="100"/>
        </p:scale>
        <p:origin x="-3960" y="-112"/>
      </p:cViewPr>
      <p:guideLst>
        <p:guide orient="horz" pos="3109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8353DB-9236-A74F-ADB2-9F7A62944028}" type="datetimeFigureOut">
              <a:rPr lang="en-US" smtClean="0"/>
              <a:t>9/29/2015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77316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377316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27C39D-0F43-1641-8612-814440493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06005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3.JPG>
</file>

<file path=ppt/media/image4.JPG>
</file>

<file path=ppt/media/image5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FA6BD5-B53F-3E40-B75C-2D8F9C305055}" type="datetimeFigureOut">
              <a:rPr lang="en-US" smtClean="0"/>
              <a:t>9/29/2015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30275" y="739775"/>
            <a:ext cx="4937125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689515"/>
            <a:ext cx="5438140" cy="444269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7316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377316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B97751-66D8-154D-AD85-DB46DF602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56863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H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1DD1-5328-A040-8133-9FA65CEB2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8024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1DD1-5328-A040-8133-9FA65CEB2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299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1DD1-5328-A040-8133-9FA65CEB2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1663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3_Diapositive de titr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LOGOfin.eps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267" y="2703284"/>
            <a:ext cx="1172455" cy="1467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9284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Click to </a:t>
            </a:r>
            <a:r>
              <a:rPr lang="fr-CH" dirty="0" err="1" smtClean="0"/>
              <a:t>edit</a:t>
            </a:r>
            <a:r>
              <a:rPr lang="fr-CH" dirty="0" smtClean="0"/>
              <a:t> Master </a:t>
            </a:r>
            <a:r>
              <a:rPr lang="fr-CH" dirty="0" err="1" smtClean="0"/>
              <a:t>title</a:t>
            </a:r>
            <a:r>
              <a:rPr lang="fr-CH" dirty="0" smtClean="0"/>
              <a:t>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H" dirty="0" smtClean="0"/>
              <a:t>Click to </a:t>
            </a:r>
            <a:r>
              <a:rPr lang="fr-CH" dirty="0" err="1" smtClean="0"/>
              <a:t>edit</a:t>
            </a:r>
            <a:r>
              <a:rPr lang="fr-CH" dirty="0" smtClean="0"/>
              <a:t> Master </a:t>
            </a:r>
            <a:r>
              <a:rPr lang="fr-CH" dirty="0" err="1" smtClean="0"/>
              <a:t>text</a:t>
            </a:r>
            <a:r>
              <a:rPr lang="fr-CH" dirty="0" smtClean="0"/>
              <a:t> styles</a:t>
            </a:r>
          </a:p>
          <a:p>
            <a:pPr lvl="1"/>
            <a:r>
              <a:rPr lang="fr-CH" dirty="0" smtClean="0"/>
              <a:t>Second </a:t>
            </a:r>
            <a:r>
              <a:rPr lang="fr-CH" dirty="0" err="1" smtClean="0"/>
              <a:t>level</a:t>
            </a:r>
            <a:endParaRPr lang="fr-CH" dirty="0" smtClean="0"/>
          </a:p>
          <a:p>
            <a:pPr lvl="2"/>
            <a:r>
              <a:rPr lang="fr-CH" dirty="0" err="1" smtClean="0"/>
              <a:t>Third</a:t>
            </a:r>
            <a:r>
              <a:rPr lang="fr-CH" dirty="0" smtClean="0"/>
              <a:t> </a:t>
            </a:r>
            <a:r>
              <a:rPr lang="fr-CH" dirty="0" err="1" smtClean="0"/>
              <a:t>level</a:t>
            </a:r>
            <a:endParaRPr lang="fr-CH" dirty="0" smtClean="0"/>
          </a:p>
          <a:p>
            <a:pPr lvl="3"/>
            <a:r>
              <a:rPr lang="fr-CH" dirty="0" err="1" smtClean="0"/>
              <a:t>Fourth</a:t>
            </a:r>
            <a:r>
              <a:rPr lang="fr-CH" dirty="0" smtClean="0"/>
              <a:t> </a:t>
            </a:r>
            <a:r>
              <a:rPr lang="fr-CH" dirty="0" err="1" smtClean="0"/>
              <a:t>level</a:t>
            </a:r>
            <a:endParaRPr lang="fr-CH" dirty="0" smtClean="0"/>
          </a:p>
          <a:p>
            <a:pPr lvl="4"/>
            <a:r>
              <a:rPr lang="fr-CH" dirty="0" err="1" smtClean="0"/>
              <a:t>Fifth</a:t>
            </a:r>
            <a:r>
              <a:rPr lang="fr-CH" dirty="0" smtClean="0"/>
              <a:t> </a:t>
            </a:r>
            <a:r>
              <a:rPr lang="fr-CH" dirty="0" err="1" smtClean="0"/>
              <a:t>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1DD1-5328-A040-8133-9FA65CEB2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4081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1DD1-5328-A040-8133-9FA65CEB2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69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1DD1-5328-A040-8133-9FA65CEB2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565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1DD1-5328-A040-8133-9FA65CEB2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700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1DD1-5328-A040-8133-9FA65CEB2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245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1DD1-5328-A040-8133-9FA65CEB2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368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1DD1-5328-A040-8133-9FA65CEB2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326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1DD1-5328-A040-8133-9FA65CEB2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799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H" dirty="0" smtClean="0"/>
              <a:t>Click to edit Master text styles</a:t>
            </a:r>
          </a:p>
          <a:p>
            <a:pPr lvl="1"/>
            <a:r>
              <a:rPr lang="fr-CH" dirty="0" smtClean="0"/>
              <a:t>Second level</a:t>
            </a:r>
          </a:p>
          <a:p>
            <a:pPr lvl="2"/>
            <a:r>
              <a:rPr lang="fr-CH" dirty="0" smtClean="0"/>
              <a:t>Third level</a:t>
            </a:r>
          </a:p>
          <a:p>
            <a:pPr lvl="3"/>
            <a:r>
              <a:rPr lang="fr-CH" dirty="0" smtClean="0"/>
              <a:t>Fourth level</a:t>
            </a:r>
          </a:p>
          <a:p>
            <a:pPr lvl="4"/>
            <a:r>
              <a:rPr lang="fr-CH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98501" y="631462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9A1DD1-5328-A040-8133-9FA65CEB217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16632"/>
            <a:ext cx="1080120" cy="108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007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iming>
    <p:tnLst>
      <p:par>
        <p:cTn id="1" dur="indefinite" restart="never" nodeType="tmRoot"/>
      </p:par>
    </p:tnLst>
  </p:timing>
  <p:hf hdr="0"/>
  <p:txStyles>
    <p:titleStyle>
      <a:lvl1pPr algn="ctr" defTabSz="457200" rtl="0" eaLnBrk="1" latinLnBrk="0" hangingPunct="1">
        <a:spcBef>
          <a:spcPct val="0"/>
        </a:spcBef>
        <a:buNone/>
        <a:defRPr sz="3200" b="1" kern="1200" cap="none" spc="0">
          <a:ln w="10541" cmpd="sng">
            <a:solidFill>
              <a:schemeClr val="accent1">
                <a:shade val="88000"/>
                <a:satMod val="110000"/>
              </a:schemeClr>
            </a:solidFill>
            <a:prstDash val="solid"/>
          </a:ln>
          <a:solidFill>
            <a:schemeClr val="tx2">
              <a:lumMod val="75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053884" y="6519446"/>
            <a:ext cx="1646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TE-MSC-MDT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03474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053884" y="6519446"/>
            <a:ext cx="1646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TE-MSC-MDT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975667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685800" y="1424678"/>
            <a:ext cx="7772400" cy="1470025"/>
          </a:xfrm>
        </p:spPr>
        <p:txBody>
          <a:bodyPr>
            <a:normAutofit/>
          </a:bodyPr>
          <a:lstStyle/>
          <a:p>
            <a:r>
              <a:rPr lang="en-US" sz="4400" dirty="0" smtClean="0"/>
              <a:t>11T_115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336963"/>
            <a:ext cx="6400800" cy="3134314"/>
          </a:xfrm>
        </p:spPr>
        <p:txBody>
          <a:bodyPr>
            <a:normAutofit fontScale="92500" lnSpcReduction="10000"/>
          </a:bodyPr>
          <a:lstStyle/>
          <a:p>
            <a:r>
              <a:rPr lang="en-US" sz="4800" dirty="0" smtClean="0">
                <a:solidFill>
                  <a:srgbClr val="1F497D"/>
                </a:solidFill>
              </a:rPr>
              <a:t>Reaction report</a:t>
            </a:r>
          </a:p>
          <a:p>
            <a:endParaRPr lang="en-US" sz="4800" dirty="0">
              <a:solidFill>
                <a:srgbClr val="1F497D"/>
              </a:solidFill>
            </a:endParaRPr>
          </a:p>
          <a:p>
            <a:endParaRPr lang="en-US" sz="4800" dirty="0" smtClean="0">
              <a:solidFill>
                <a:srgbClr val="1F497D"/>
              </a:solidFill>
            </a:endParaRPr>
          </a:p>
          <a:p>
            <a:r>
              <a:rPr lang="en-US" sz="2300" dirty="0" smtClean="0"/>
              <a:t>N. Bourcey</a:t>
            </a:r>
            <a:endParaRPr lang="en-US" sz="4200" dirty="0" smtClean="0"/>
          </a:p>
          <a:p>
            <a:r>
              <a:rPr lang="en-US" sz="2400" dirty="0" smtClean="0"/>
              <a:t>29</a:t>
            </a:r>
            <a:r>
              <a:rPr lang="en-US" sz="2400" dirty="0" smtClean="0"/>
              <a:t>/09/2015</a:t>
            </a:r>
            <a:endParaRPr lang="en-US" sz="2400" dirty="0"/>
          </a:p>
          <a:p>
            <a:endParaRPr lang="en-US" sz="4200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851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5007077" cy="1143000"/>
          </a:xfrm>
        </p:spPr>
        <p:txBody>
          <a:bodyPr/>
          <a:lstStyle/>
          <a:p>
            <a:r>
              <a:rPr lang="en-GB" dirty="0" smtClean="0"/>
              <a:t>Preparation</a:t>
            </a:r>
            <a:endParaRPr lang="fr-FR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1DD1-5328-A040-8133-9FA65CEB2172}" type="slidenum">
              <a:rPr lang="en-US" smtClean="0"/>
              <a:t>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35975" y="1417638"/>
            <a:ext cx="304602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Start date: </a:t>
            </a:r>
            <a:r>
              <a:rPr lang="en-GB" dirty="0" smtClean="0"/>
              <a:t>17</a:t>
            </a:r>
            <a:r>
              <a:rPr lang="en-GB" dirty="0" smtClean="0"/>
              <a:t>/09/2015</a:t>
            </a:r>
            <a:endParaRPr lang="en-GB" dirty="0" smtClean="0"/>
          </a:p>
          <a:p>
            <a:r>
              <a:rPr lang="en-GB" dirty="0" smtClean="0"/>
              <a:t>End date: </a:t>
            </a:r>
            <a:r>
              <a:rPr lang="en-GB" dirty="0" smtClean="0"/>
              <a:t>28</a:t>
            </a:r>
            <a:r>
              <a:rPr lang="en-GB" dirty="0" smtClean="0"/>
              <a:t>/09/2015</a:t>
            </a:r>
          </a:p>
          <a:p>
            <a:r>
              <a:rPr lang="en-GB" dirty="0" smtClean="0"/>
              <a:t>Cable ref: H15OC0186AF</a:t>
            </a:r>
            <a:endParaRPr lang="en-GB" dirty="0" smtClean="0"/>
          </a:p>
          <a:p>
            <a:r>
              <a:rPr lang="en-GB" dirty="0"/>
              <a:t>Heat cycle :</a:t>
            </a:r>
          </a:p>
          <a:p>
            <a:r>
              <a:rPr lang="en-GB" b="1" i="1" dirty="0" smtClean="0"/>
              <a:t>Ramp 25°C/h</a:t>
            </a:r>
            <a:r>
              <a:rPr lang="en-GB" b="1" i="1" dirty="0"/>
              <a:t>, hold </a:t>
            </a:r>
            <a:r>
              <a:rPr lang="en-GB" b="1" i="1" dirty="0" smtClean="0"/>
              <a:t>72h/210°C</a:t>
            </a:r>
            <a:endParaRPr lang="en-GB" b="1" i="1" dirty="0"/>
          </a:p>
          <a:p>
            <a:r>
              <a:rPr lang="en-GB" b="1" i="1" dirty="0" smtClean="0"/>
              <a:t>Ramp </a:t>
            </a:r>
            <a:r>
              <a:rPr lang="en-GB" b="1" i="1" dirty="0"/>
              <a:t>50°C/h, hold </a:t>
            </a:r>
            <a:r>
              <a:rPr lang="en-GB" b="1" i="1" dirty="0" smtClean="0"/>
              <a:t>48h/400°C</a:t>
            </a:r>
          </a:p>
          <a:p>
            <a:r>
              <a:rPr lang="en-GB" b="1" i="1" dirty="0"/>
              <a:t>Ramp 50°C/h, hold </a:t>
            </a:r>
            <a:r>
              <a:rPr lang="en-GB" b="1" i="1" dirty="0" smtClean="0"/>
              <a:t>50h/665°C</a:t>
            </a:r>
            <a:endParaRPr lang="en-GB" b="1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9148" y="92403"/>
            <a:ext cx="4320000" cy="324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75" y="3547723"/>
            <a:ext cx="4320000" cy="324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9148" y="3547723"/>
            <a:ext cx="4320000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747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576" y="25661"/>
            <a:ext cx="7886700" cy="994172"/>
          </a:xfrm>
        </p:spPr>
        <p:txBody>
          <a:bodyPr/>
          <a:lstStyle/>
          <a:p>
            <a:r>
              <a:rPr lang="en-GB" dirty="0" smtClean="0"/>
              <a:t>Reaction 11T-115 - Instrumentation layout</a:t>
            </a:r>
            <a:endParaRPr lang="fr-FR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1DD1-5328-A040-8133-9FA65CEB2172}" type="slidenum">
              <a:rPr lang="en-US" smtClean="0"/>
              <a:t>4</a:t>
            </a:fld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784860" y="3613066"/>
            <a:ext cx="2488182" cy="9233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GB" sz="900" b="1" i="1" dirty="0"/>
              <a:t>List of </a:t>
            </a:r>
            <a:r>
              <a:rPr lang="en-GB" sz="900" b="1" i="1" dirty="0" err="1"/>
              <a:t>vamas</a:t>
            </a:r>
            <a:r>
              <a:rPr lang="en-GB" sz="900" b="1" i="1" dirty="0"/>
              <a:t> and RRR samples (box before coil):</a:t>
            </a:r>
          </a:p>
          <a:p>
            <a:pPr marL="214313" indent="-214313">
              <a:buFontTx/>
              <a:buChar char="-"/>
            </a:pPr>
            <a:r>
              <a:rPr lang="en-GB" sz="900" dirty="0"/>
              <a:t>V1 – </a:t>
            </a:r>
            <a:r>
              <a:rPr lang="en-GB" sz="900" dirty="0"/>
              <a:t>H15OC0186AF07E.001</a:t>
            </a:r>
            <a:endParaRPr lang="en-GB" sz="900" dirty="0"/>
          </a:p>
          <a:p>
            <a:pPr marL="214313" indent="-214313">
              <a:buFontTx/>
              <a:buChar char="-"/>
            </a:pPr>
            <a:r>
              <a:rPr lang="en-GB" sz="900" dirty="0"/>
              <a:t>V2 – </a:t>
            </a:r>
            <a:r>
              <a:rPr lang="en-GB" sz="900" dirty="0"/>
              <a:t>H15OC0186AF07V.001</a:t>
            </a:r>
            <a:endParaRPr lang="en-GB" sz="900" dirty="0"/>
          </a:p>
          <a:p>
            <a:pPr marL="214313" indent="-214313">
              <a:buFontTx/>
              <a:buChar char="-"/>
            </a:pPr>
            <a:r>
              <a:rPr lang="en-GB" sz="900" dirty="0"/>
              <a:t>V3 – </a:t>
            </a:r>
            <a:r>
              <a:rPr lang="en-GB" sz="900" dirty="0"/>
              <a:t>H15OC0186AF13E.001</a:t>
            </a:r>
            <a:endParaRPr lang="en-GB" sz="900" dirty="0"/>
          </a:p>
          <a:p>
            <a:pPr marL="214313" indent="-214313">
              <a:buFontTx/>
              <a:buChar char="-"/>
            </a:pPr>
            <a:r>
              <a:rPr lang="en-GB" sz="900" dirty="0"/>
              <a:t>V4 – </a:t>
            </a:r>
            <a:r>
              <a:rPr lang="en-GB" sz="900" dirty="0"/>
              <a:t>H15OC0186AF13V.001</a:t>
            </a:r>
            <a:endParaRPr lang="en-GB" sz="900" dirty="0"/>
          </a:p>
          <a:p>
            <a:pPr marL="214313" indent="-214313">
              <a:buFontTx/>
              <a:buChar char="-"/>
            </a:pPr>
            <a:r>
              <a:rPr lang="en-GB" sz="900" dirty="0"/>
              <a:t>6 RRR samples (3 virgin + 3 extracted)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84860" y="4643813"/>
            <a:ext cx="2411238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GB" sz="900" b="1" i="1" dirty="0"/>
              <a:t>List of </a:t>
            </a:r>
            <a:r>
              <a:rPr lang="en-GB" sz="900" b="1" i="1" dirty="0" err="1"/>
              <a:t>vamas</a:t>
            </a:r>
            <a:r>
              <a:rPr lang="en-GB" sz="900" b="1" i="1" dirty="0"/>
              <a:t> and RRR samples (box after coil):</a:t>
            </a:r>
          </a:p>
          <a:p>
            <a:pPr marL="214313" indent="-214313">
              <a:buFontTx/>
              <a:buChar char="-"/>
            </a:pPr>
            <a:r>
              <a:rPr lang="en-GB" sz="900" dirty="0"/>
              <a:t>V7 – </a:t>
            </a:r>
            <a:r>
              <a:rPr lang="en-GB" sz="900" dirty="0"/>
              <a:t>H15OC0186AF09V.001</a:t>
            </a:r>
            <a:endParaRPr lang="en-GB" sz="900" dirty="0"/>
          </a:p>
          <a:p>
            <a:pPr marL="214313" indent="-214313">
              <a:buFontTx/>
              <a:buChar char="-"/>
            </a:pPr>
            <a:r>
              <a:rPr lang="en-GB" sz="900" dirty="0"/>
              <a:t>V8 – </a:t>
            </a:r>
            <a:r>
              <a:rPr lang="en-GB" sz="900" dirty="0"/>
              <a:t>H15OC0186AF09E.001</a:t>
            </a:r>
            <a:endParaRPr lang="en-GB" sz="900" dirty="0"/>
          </a:p>
          <a:p>
            <a:pPr marL="214313" indent="-214313">
              <a:buFontTx/>
              <a:buChar char="-"/>
            </a:pPr>
            <a:endParaRPr lang="fr-FR" sz="900" dirty="0"/>
          </a:p>
        </p:txBody>
      </p:sp>
      <p:grpSp>
        <p:nvGrpSpPr>
          <p:cNvPr id="7" name="Group 6"/>
          <p:cNvGrpSpPr/>
          <p:nvPr/>
        </p:nvGrpSpPr>
        <p:grpSpPr>
          <a:xfrm>
            <a:off x="784860" y="1471512"/>
            <a:ext cx="7028240" cy="1881288"/>
            <a:chOff x="184485" y="1298094"/>
            <a:chExt cx="8640000" cy="2186558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485" y="1298094"/>
              <a:ext cx="8640000" cy="2186558"/>
            </a:xfrm>
            <a:prstGeom prst="rect">
              <a:avLst/>
            </a:prstGeom>
            <a:ln w="88900" cap="sq" cmpd="thickThin">
              <a:solidFill>
                <a:srgbClr val="000000"/>
              </a:solidFill>
              <a:prstDash val="solid"/>
              <a:miter lim="800000"/>
            </a:ln>
            <a:effectLst>
              <a:innerShdw blurRad="76200">
                <a:srgbClr val="000000"/>
              </a:innerShdw>
            </a:effectLst>
          </p:spPr>
        </p:pic>
        <p:sp>
          <p:nvSpPr>
            <p:cNvPr id="9" name="TextBox 8"/>
            <p:cNvSpPr txBox="1"/>
            <p:nvPr/>
          </p:nvSpPr>
          <p:spPr>
            <a:xfrm>
              <a:off x="1502824" y="2203146"/>
              <a:ext cx="536215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50" dirty="0">
                  <a:solidFill>
                    <a:srgbClr val="FF0000"/>
                  </a:solidFill>
                </a:rPr>
                <a:t>tc9</a:t>
              </a:r>
              <a:endParaRPr lang="fr-FR" sz="1350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138098" y="2203146"/>
              <a:ext cx="536215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50" dirty="0">
                  <a:solidFill>
                    <a:srgbClr val="FF0000"/>
                  </a:solidFill>
                </a:rPr>
                <a:t>tc1</a:t>
              </a:r>
              <a:endParaRPr lang="fr-FR" sz="1350" dirty="0">
                <a:solidFill>
                  <a:srgbClr val="FF0000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565301" y="2203146"/>
              <a:ext cx="536215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50" dirty="0">
                  <a:solidFill>
                    <a:srgbClr val="FF0000"/>
                  </a:solidFill>
                </a:rPr>
                <a:t>tc2</a:t>
              </a:r>
              <a:endParaRPr lang="fr-FR" sz="1350" dirty="0">
                <a:solidFill>
                  <a:srgbClr val="FF0000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518913" y="2203146"/>
              <a:ext cx="536215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50" dirty="0">
                  <a:solidFill>
                    <a:srgbClr val="FF0000"/>
                  </a:solidFill>
                </a:rPr>
                <a:t>tc6</a:t>
              </a:r>
              <a:endParaRPr lang="fr-FR" sz="1350" dirty="0">
                <a:solidFill>
                  <a:srgbClr val="FF0000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198108" y="2203146"/>
              <a:ext cx="536215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50" dirty="0">
                  <a:solidFill>
                    <a:srgbClr val="FF0000"/>
                  </a:solidFill>
                </a:rPr>
                <a:t>tc3</a:t>
              </a:r>
              <a:endParaRPr lang="fr-FR" sz="1350" dirty="0">
                <a:solidFill>
                  <a:srgbClr val="FF0000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335204" y="1298094"/>
              <a:ext cx="653769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50" dirty="0">
                  <a:solidFill>
                    <a:srgbClr val="FF0000"/>
                  </a:solidFill>
                </a:rPr>
                <a:t>tc10</a:t>
              </a:r>
              <a:endParaRPr lang="fr-FR" sz="1350" dirty="0">
                <a:solidFill>
                  <a:srgbClr val="FF0000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335204" y="3053801"/>
              <a:ext cx="536215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50" dirty="0">
                  <a:solidFill>
                    <a:srgbClr val="FF0000"/>
                  </a:solidFill>
                </a:rPr>
                <a:t>tc5</a:t>
              </a:r>
              <a:endParaRPr lang="fr-FR" sz="1350" dirty="0">
                <a:solidFill>
                  <a:srgbClr val="FF0000"/>
                </a:solidFill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411" y="3613066"/>
            <a:ext cx="4512110" cy="3066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268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1DD1-5328-A040-8133-9FA65CEB2172}" type="slidenum">
              <a:rPr lang="en-US" smtClean="0"/>
              <a:t>5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80" y="652007"/>
            <a:ext cx="8798242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383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1DD1-5328-A040-8133-9FA65CEB2172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80" y="652007"/>
            <a:ext cx="8798242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685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1DD1-5328-A040-8133-9FA65CEB2172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80" y="636767"/>
            <a:ext cx="8798242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781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1DD1-5328-A040-8133-9FA65CEB2172}" type="slidenum">
              <a:rPr lang="en-US" smtClean="0"/>
              <a:t>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80" y="674867"/>
            <a:ext cx="8798242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419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Remarks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No fan</a:t>
            </a:r>
          </a:p>
          <a:p>
            <a:r>
              <a:rPr lang="en-GB" dirty="0" smtClean="0"/>
              <a:t>No </a:t>
            </a:r>
            <a:r>
              <a:rPr lang="en-GB" dirty="0" smtClean="0"/>
              <a:t>O</a:t>
            </a:r>
            <a:r>
              <a:rPr lang="en-GB" sz="2800" dirty="0" smtClean="0"/>
              <a:t>2</a:t>
            </a:r>
            <a:r>
              <a:rPr lang="en-GB" dirty="0" smtClean="0"/>
              <a:t> content </a:t>
            </a:r>
            <a:r>
              <a:rPr lang="en-GB" dirty="0" smtClean="0"/>
              <a:t>measurement</a:t>
            </a: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1DD1-5328-A040-8133-9FA65CEB217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444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39943</TotalTime>
  <Words>116</Words>
  <Application>Microsoft Office PowerPoint</Application>
  <PresentationFormat>On-screen Show (4:3)</PresentationFormat>
  <Paragraphs>44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PowerPoint Presentation</vt:lpstr>
      <vt:lpstr>11T_115</vt:lpstr>
      <vt:lpstr>Preparation</vt:lpstr>
      <vt:lpstr>Reaction 11T-115 - Instrumentation layout</vt:lpstr>
      <vt:lpstr>PowerPoint Presentation</vt:lpstr>
      <vt:lpstr>PowerPoint Presentation</vt:lpstr>
      <vt:lpstr>PowerPoint Presentation</vt:lpstr>
      <vt:lpstr>PowerPoint Presentation</vt:lpstr>
      <vt:lpstr>Remarks</vt:lpstr>
      <vt:lpstr>PowerPoint Presentation</vt:lpstr>
    </vt:vector>
  </TitlesOfParts>
  <Company>cern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Juan Perez</dc:creator>
  <cp:lastModifiedBy>Nicolas Bourcey</cp:lastModifiedBy>
  <cp:revision>519</cp:revision>
  <cp:lastPrinted>2012-09-17T22:32:51Z</cp:lastPrinted>
  <dcterms:created xsi:type="dcterms:W3CDTF">2012-04-10T13:21:20Z</dcterms:created>
  <dcterms:modified xsi:type="dcterms:W3CDTF">2015-09-29T06:29:19Z</dcterms:modified>
</cp:coreProperties>
</file>